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57" r:id="rId3"/>
    <p:sldId id="256" r:id="rId4"/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 snapToGrid="0" snapToObjects="1">
      <p:cViewPr varScale="1">
        <p:scale>
          <a:sx n="120" d="100"/>
          <a:sy n="120" d="100"/>
        </p:scale>
        <p:origin x="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6A1DF-6D35-8D44-BA24-B70D8A673E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BAEDE-2A3B-F749-A33E-F3E86B7A0F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30459-2273-8D47-A63E-C63E86C3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D73BC-C443-1648-A22F-3647554D0426}" type="datetimeFigureOut">
              <a:rPr lang="en-US" smtClean="0"/>
              <a:t>8/25/20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39E99-73FF-EB44-9269-6D53A33F3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14982-A693-3C4B-98BA-42FEA294F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99C1-FA06-8A43-89AF-BAFCD64F0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5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42EDA-6CA8-FA4B-94C0-25706E8B1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517C80-1482-3245-A12B-993D97CB0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B7630-48A6-584E-A11C-007E95BB3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D73BC-C443-1648-A22F-3647554D0426}" type="datetimeFigureOut">
              <a:rPr lang="en-US" smtClean="0"/>
              <a:t>8/25/20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0F833-60DA-9D4E-94E8-9464FA5D0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29A8E-002E-B74E-A14C-A4051503E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99C1-FA06-8A43-89AF-BAFCD64F0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39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E0EA94-A42F-0E4A-A4CD-3B81E2122E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331D92-B9CD-3246-9F57-3709AFFD0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E2819-F32D-3241-AF4D-87CBCFE01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D73BC-C443-1648-A22F-3647554D0426}" type="datetimeFigureOut">
              <a:rPr lang="en-US" smtClean="0"/>
              <a:t>8/25/20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FC541-600B-944A-8D68-B4A7B5F00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A9710-96EC-C345-9676-6DB7AB9C4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99C1-FA06-8A43-89AF-BAFCD64F0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23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23E8E-EF9E-4B49-B5CA-2DB0208F2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A8178-3D64-1247-A27A-667312172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F0B73-A12E-2244-A68B-72135B0D4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D73BC-C443-1648-A22F-3647554D0426}" type="datetimeFigureOut">
              <a:rPr lang="en-US" smtClean="0"/>
              <a:t>8/25/20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0AE96-18F9-D445-8051-D17192EEC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3F75A-6A7D-F54E-9D0C-12F620F86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99C1-FA06-8A43-89AF-BAFCD64F0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87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BBAC2-7689-3744-B5B2-5290A3AC1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156E1-6355-5840-90F4-6AEDA6F4F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9C99E-B56B-CB47-8E7F-0BFD3125C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D73BC-C443-1648-A22F-3647554D0426}" type="datetimeFigureOut">
              <a:rPr lang="en-US" smtClean="0"/>
              <a:t>8/25/20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280E0-B65F-E241-A69F-5142F4946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B87F5-92BB-0E41-B24D-9EC0CBEC6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99C1-FA06-8A43-89AF-BAFCD64F0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81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FF29-C48D-F24E-A23A-FA6EE4B26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4C869-102E-744E-A12B-4CB503D0F8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9AFB78-1F7E-9145-963B-047DE687DD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FE576-F31D-AA4F-A9AC-A688A0702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D73BC-C443-1648-A22F-3647554D0426}" type="datetimeFigureOut">
              <a:rPr lang="en-US" smtClean="0"/>
              <a:t>8/25/20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0AB3A-C861-C34C-872E-90E2E08AA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D0BD1-86CF-9540-8059-9EE77CF3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99C1-FA06-8A43-89AF-BAFCD64F0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30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CF95C-C129-7748-ADB9-85580428A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36F09C-E9F3-464B-8924-EF3F572D2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E93132-D6D5-8047-A659-714EB1458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8775A-854C-3E49-83CF-A57261081D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4ECE22-39A4-F14B-A1FA-ACD2B069CF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518DA8-D798-C140-8173-6C4BB6B84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D73BC-C443-1648-A22F-3647554D0426}" type="datetimeFigureOut">
              <a:rPr lang="en-US" smtClean="0"/>
              <a:t>8/25/20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D7B439-ED85-0A49-90B9-E6C19C2D3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E2679D-B69B-734D-BE1E-24A8239D4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99C1-FA06-8A43-89AF-BAFCD64F0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1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80CAD-0A14-AA4A-9A2F-7F6085DF0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5626A7-3BFF-904F-B948-378630E59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D73BC-C443-1648-A22F-3647554D0426}" type="datetimeFigureOut">
              <a:rPr lang="en-US" smtClean="0"/>
              <a:t>8/25/20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99A66A-8B1E-AF49-819D-310E28E3F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3FD64E-1A93-264D-9BB5-555B12C8C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99C1-FA06-8A43-89AF-BAFCD64F0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3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55F29-31B3-6A41-84DD-9DA649FCB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D73BC-C443-1648-A22F-3647554D0426}" type="datetimeFigureOut">
              <a:rPr lang="en-US" smtClean="0"/>
              <a:t>8/25/20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DC95D3-9205-C34A-9053-72F08F43B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23AD2-DC09-9C43-B259-9137297D8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99C1-FA06-8A43-89AF-BAFCD64F0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19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FE538-FE88-8146-A0E7-BFDE59714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366FF-404A-A947-9455-B4E2B5210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69F5D-B565-B34C-8564-2DE045717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C19A8C-6A57-E84E-9F50-D73BA1C29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D73BC-C443-1648-A22F-3647554D0426}" type="datetimeFigureOut">
              <a:rPr lang="en-US" smtClean="0"/>
              <a:t>8/25/20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5CE3FB-9CFC-594D-8D12-E0EDADC83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C9B6CA-C492-8A4F-B889-E8B5AD07B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99C1-FA06-8A43-89AF-BAFCD64F0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0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D77-9D2D-D54C-ABC5-00B1CBB8F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FF333D-A937-894E-A814-A9F8EF5E9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08E539-8D5C-AA47-BF6A-54C251FBB9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EADAF3-B9FA-5F48-A570-B6C78A3C0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D73BC-C443-1648-A22F-3647554D0426}" type="datetimeFigureOut">
              <a:rPr lang="en-US" smtClean="0"/>
              <a:t>8/25/20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2EDC3-86EF-F442-BEF8-B13A00B44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B9EFCA-1F91-BA42-970A-71EBA8019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99C1-FA06-8A43-89AF-BAFCD64F0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33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D1F84A-F9DE-9347-B71B-A080D4D8D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5DAFB-C86A-9B4F-BE01-4E6D33C1BD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E50CA-30B4-F847-A44C-8627B2BBB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D73BC-C443-1648-A22F-3647554D0426}" type="datetimeFigureOut">
              <a:rPr lang="en-US" smtClean="0"/>
              <a:t>8/25/20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4ACF8-38FB-4D45-8B16-74A4548B9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A0779-0A74-6B48-B7AB-69199E8D5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E99C1-FA06-8A43-89AF-BAFCD64F0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50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t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299CC-35A2-7C4B-940B-B88E6D268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33514"/>
            <a:ext cx="9144000" cy="717588"/>
          </a:xfrm>
        </p:spPr>
        <p:txBody>
          <a:bodyPr>
            <a:normAutofit/>
          </a:bodyPr>
          <a:lstStyle/>
          <a:p>
            <a:r>
              <a:rPr lang="en-US" sz="2000" dirty="0"/>
              <a:t>Manufacturing Quality Instruments in the U.S.A. Since 1985</a:t>
            </a:r>
            <a:br>
              <a:rPr lang="en-US" sz="2000" dirty="0"/>
            </a:br>
            <a:r>
              <a:rPr lang="en-US" sz="2000" dirty="0"/>
              <a:t>&amp; Selling the Finest Germany Products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E0C81-8732-A84A-8568-94E88BF5F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17" y="195376"/>
            <a:ext cx="4984766" cy="938138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BA4FD72D-CC49-5E49-AB0C-B77AD9C6C055}"/>
              </a:ext>
            </a:extLst>
          </p:cNvPr>
          <p:cNvSpPr txBox="1">
            <a:spLocks/>
          </p:cNvSpPr>
          <p:nvPr/>
        </p:nvSpPr>
        <p:spPr>
          <a:xfrm>
            <a:off x="9215438" y="195376"/>
            <a:ext cx="2833688" cy="938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dirty="0"/>
              <a:t>www.hhcompany.store</a:t>
            </a:r>
          </a:p>
          <a:p>
            <a:pPr marL="0" indent="0" algn="r">
              <a:buNone/>
            </a:pPr>
            <a:r>
              <a:rPr lang="en-US" sz="2000" dirty="0"/>
              <a:t>800-491-9989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44EAC0-2629-984D-8C2B-FF6BD4B94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997" y="1851102"/>
            <a:ext cx="8708006" cy="531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22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9CD308-8448-D848-BE89-75EE28B8B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17" y="195376"/>
            <a:ext cx="4984766" cy="938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878E6B-AEF2-8B40-9028-28B159809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" y="1133514"/>
            <a:ext cx="4605471" cy="57244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AC1CD0-5038-0B4A-808B-74C77396C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4062" y="2047150"/>
            <a:ext cx="6096000" cy="76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121E9B-11F3-0E48-9AB1-B99D9E041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814" y="3094137"/>
            <a:ext cx="6691312" cy="3763863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BC191199-664D-5D49-9D4D-9AD3020D7A5B}"/>
              </a:ext>
            </a:extLst>
          </p:cNvPr>
          <p:cNvSpPr txBox="1">
            <a:spLocks/>
          </p:cNvSpPr>
          <p:nvPr/>
        </p:nvSpPr>
        <p:spPr>
          <a:xfrm>
            <a:off x="9215438" y="195376"/>
            <a:ext cx="2833688" cy="938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dirty="0"/>
              <a:t>www.hhcompany.store</a:t>
            </a:r>
          </a:p>
          <a:p>
            <a:pPr marL="0" indent="0" algn="r">
              <a:buNone/>
            </a:pPr>
            <a:r>
              <a:rPr lang="en-US" sz="2000" dirty="0"/>
              <a:t>800-491-9989</a:t>
            </a:r>
          </a:p>
        </p:txBody>
      </p:sp>
    </p:spTree>
    <p:extLst>
      <p:ext uri="{BB962C8B-B14F-4D97-AF65-F5344CB8AC3E}">
        <p14:creationId xmlns:p14="http://schemas.microsoft.com/office/powerpoint/2010/main" val="1176679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B0FF952-DDF7-D74F-A3D0-4CDC1C7D6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300000">
            <a:off x="5863030" y="-378159"/>
            <a:ext cx="163057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6299CC-35A2-7C4B-940B-B88E6D268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33514"/>
            <a:ext cx="9144000" cy="717588"/>
          </a:xfrm>
        </p:spPr>
        <p:txBody>
          <a:bodyPr>
            <a:normAutofit/>
          </a:bodyPr>
          <a:lstStyle/>
          <a:p>
            <a:r>
              <a:rPr lang="en-US" sz="2000" dirty="0"/>
              <a:t>Micro TOUCHGRIP Instruments for periodontal micro surgery</a:t>
            </a:r>
            <a:br>
              <a:rPr lang="en-US" sz="2000" dirty="0"/>
            </a:br>
            <a:r>
              <a:rPr lang="en-US" sz="2000" dirty="0"/>
              <a:t>acc. to Otto </a:t>
            </a:r>
            <a:r>
              <a:rPr lang="en-US" sz="2000" dirty="0" err="1"/>
              <a:t>Zuhr</a:t>
            </a:r>
            <a:r>
              <a:rPr lang="en-US" sz="2000" dirty="0"/>
              <a:t> and Prof. Dr. Markus </a:t>
            </a:r>
            <a:r>
              <a:rPr lang="en-US" sz="2000" dirty="0" err="1"/>
              <a:t>Hürzeler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E0C81-8732-A84A-8568-94E88BF5F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617" y="195376"/>
            <a:ext cx="4984766" cy="938138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BA4FD72D-CC49-5E49-AB0C-B77AD9C6C055}"/>
              </a:ext>
            </a:extLst>
          </p:cNvPr>
          <p:cNvSpPr txBox="1">
            <a:spLocks/>
          </p:cNvSpPr>
          <p:nvPr/>
        </p:nvSpPr>
        <p:spPr>
          <a:xfrm>
            <a:off x="9215438" y="195376"/>
            <a:ext cx="2833688" cy="938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dirty="0"/>
              <a:t>www.hhcompany.store</a:t>
            </a:r>
          </a:p>
          <a:p>
            <a:pPr marL="0" indent="0" algn="r">
              <a:buNone/>
            </a:pPr>
            <a:r>
              <a:rPr lang="en-US" sz="2000" dirty="0"/>
              <a:t>800-491-9989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E7ACB91-9600-B84D-BD4C-549F03612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0000">
            <a:off x="3404990" y="3624037"/>
            <a:ext cx="6654800" cy="1549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3B8D6CD-635F-354D-8BA9-2C61107CD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47979">
            <a:off x="3922757" y="5355415"/>
            <a:ext cx="5295900" cy="711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7C29E7-47BE-AA45-9BA8-D29CAF8F4E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81" y="3256536"/>
            <a:ext cx="2586038" cy="17240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282234D-BB2D-9F46-A2A9-7F94F50324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81" y="1455408"/>
            <a:ext cx="2586038" cy="17240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4D80A15-04A6-9945-B246-B086008F6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81" y="5057664"/>
            <a:ext cx="2586038" cy="1716486"/>
          </a:xfrm>
          <a:prstGeom prst="rect">
            <a:avLst/>
          </a:prstGeom>
        </p:spPr>
      </p:pic>
      <p:sp>
        <p:nvSpPr>
          <p:cNvPr id="29" name="Subtitle 2">
            <a:extLst>
              <a:ext uri="{FF2B5EF4-FFF2-40B4-BE49-F238E27FC236}">
                <a16:creationId xmlns:a16="http://schemas.microsoft.com/office/drawing/2014/main" id="{3EBB3195-C399-6E41-B897-8019E65B916F}"/>
              </a:ext>
            </a:extLst>
          </p:cNvPr>
          <p:cNvSpPr txBox="1">
            <a:spLocks/>
          </p:cNvSpPr>
          <p:nvPr/>
        </p:nvSpPr>
        <p:spPr>
          <a:xfrm>
            <a:off x="9772650" y="6008235"/>
            <a:ext cx="2276476" cy="10773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dirty="0"/>
              <a:t>Micro Scalpel Handle</a:t>
            </a:r>
          </a:p>
          <a:p>
            <a:pPr marL="0" indent="0" algn="r">
              <a:buNone/>
            </a:pPr>
            <a:r>
              <a:rPr lang="en-US" sz="1800" dirty="0"/>
              <a:t>46.013.00HZU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46B0FD17-74E8-714A-A917-6E7C7676B8F3}"/>
              </a:ext>
            </a:extLst>
          </p:cNvPr>
          <p:cNvSpPr txBox="1">
            <a:spLocks/>
          </p:cNvSpPr>
          <p:nvPr/>
        </p:nvSpPr>
        <p:spPr>
          <a:xfrm>
            <a:off x="9886950" y="4751955"/>
            <a:ext cx="2162176" cy="7265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dirty="0"/>
              <a:t>Micro </a:t>
            </a:r>
            <a:r>
              <a:rPr lang="en-US" sz="1800" dirty="0" err="1"/>
              <a:t>Needleholder</a:t>
            </a:r>
            <a:endParaRPr lang="en-US" sz="1800" dirty="0"/>
          </a:p>
          <a:p>
            <a:pPr marL="0" indent="0" algn="r">
              <a:buNone/>
            </a:pPr>
            <a:r>
              <a:rPr lang="en-US" sz="1800" dirty="0"/>
              <a:t>41.010.17HZU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AE70BD05-5053-5242-B0EC-7FD7FD71FEDE}"/>
              </a:ext>
            </a:extLst>
          </p:cNvPr>
          <p:cNvSpPr txBox="1">
            <a:spLocks/>
          </p:cNvSpPr>
          <p:nvPr/>
        </p:nvSpPr>
        <p:spPr>
          <a:xfrm>
            <a:off x="9772650" y="3641925"/>
            <a:ext cx="2276476" cy="8344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dirty="0"/>
              <a:t>Tunneling Instrument</a:t>
            </a:r>
          </a:p>
          <a:p>
            <a:pPr marL="0" indent="0" algn="r">
              <a:buNone/>
            </a:pPr>
            <a:r>
              <a:rPr lang="en-US" sz="1800" dirty="0"/>
              <a:t>46.035.20HZU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C97567A3-DE52-8846-8577-FBF3A810911F}"/>
              </a:ext>
            </a:extLst>
          </p:cNvPr>
          <p:cNvSpPr txBox="1">
            <a:spLocks/>
          </p:cNvSpPr>
          <p:nvPr/>
        </p:nvSpPr>
        <p:spPr>
          <a:xfrm>
            <a:off x="3948924" y="6502999"/>
            <a:ext cx="4294152" cy="3550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dirty="0"/>
              <a:t>20+ Instruments Available in the HZU style</a:t>
            </a:r>
          </a:p>
        </p:txBody>
      </p:sp>
    </p:spTree>
    <p:extLst>
      <p:ext uri="{BB962C8B-B14F-4D97-AF65-F5344CB8AC3E}">
        <p14:creationId xmlns:p14="http://schemas.microsoft.com/office/powerpoint/2010/main" val="964013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4D147-DD4E-7D45-ACFB-626773454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17" y="195376"/>
            <a:ext cx="4984766" cy="938138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CE1DB1C5-E4C7-DC49-BE15-ED24146FA6B0}"/>
              </a:ext>
            </a:extLst>
          </p:cNvPr>
          <p:cNvSpPr txBox="1">
            <a:spLocks/>
          </p:cNvSpPr>
          <p:nvPr/>
        </p:nvSpPr>
        <p:spPr>
          <a:xfrm>
            <a:off x="9215438" y="195376"/>
            <a:ext cx="2833688" cy="938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dirty="0"/>
              <a:t>www.hhcompany.store</a:t>
            </a:r>
          </a:p>
          <a:p>
            <a:pPr marL="0" indent="0" algn="r">
              <a:buNone/>
            </a:pPr>
            <a:r>
              <a:rPr lang="en-US" sz="2000" dirty="0"/>
              <a:t>800-491-9989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A72D6A-D135-3C48-AC75-1221FF53BC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9012" y="4714874"/>
            <a:ext cx="5226219" cy="21431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48BE41-B79F-1C45-B1FF-6B4CAA2C2F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28" y="4664868"/>
            <a:ext cx="3603617" cy="22431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239244-6D22-3C45-8BB5-90062EE13A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7759" y="4593776"/>
            <a:ext cx="3500438" cy="2264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00EE76-CADB-8A4D-9704-2675CF0DCE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74481" y="7490"/>
            <a:ext cx="1443037" cy="5729287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911B881A-5D41-144C-BAB6-9AF16E82CC9A}"/>
              </a:ext>
            </a:extLst>
          </p:cNvPr>
          <p:cNvSpPr txBox="1">
            <a:spLocks/>
          </p:cNvSpPr>
          <p:nvPr/>
        </p:nvSpPr>
        <p:spPr>
          <a:xfrm>
            <a:off x="619993" y="1254613"/>
            <a:ext cx="10972800" cy="1460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Sharpening, Reconditioning &amp; </a:t>
            </a:r>
            <a:r>
              <a:rPr lang="en-US" dirty="0" err="1"/>
              <a:t>Retipping</a:t>
            </a:r>
            <a:r>
              <a:rPr lang="en-US" dirty="0"/>
              <a:t> Services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6A606B-B2A0-4545-9466-648CF2265B3B}"/>
              </a:ext>
            </a:extLst>
          </p:cNvPr>
          <p:cNvSpPr txBox="1"/>
          <p:nvPr/>
        </p:nvSpPr>
        <p:spPr>
          <a:xfrm>
            <a:off x="6960392" y="2164904"/>
            <a:ext cx="2255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Elevator </a:t>
            </a:r>
            <a:r>
              <a:rPr lang="en-US" dirty="0" err="1"/>
              <a:t>Retip</a:t>
            </a:r>
            <a:r>
              <a:rPr lang="en-US" dirty="0"/>
              <a:t> Stainless Steel: $26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7F55F8-9A1C-1647-8B4B-C829AF509AA7}"/>
              </a:ext>
            </a:extLst>
          </p:cNvPr>
          <p:cNvSpPr txBox="1"/>
          <p:nvPr/>
        </p:nvSpPr>
        <p:spPr>
          <a:xfrm>
            <a:off x="505020" y="4068543"/>
            <a:ext cx="265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Scissor - Reconditioning Stainless Steel: $18.50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029F15-AED5-0047-98F3-3FD90E50A7A1}"/>
              </a:ext>
            </a:extLst>
          </p:cNvPr>
          <p:cNvSpPr txBox="1"/>
          <p:nvPr/>
        </p:nvSpPr>
        <p:spPr>
          <a:xfrm>
            <a:off x="4108637" y="4068542"/>
            <a:ext cx="3737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Periosteal Elevators - Reconditioning Stainless Steel D/E: $15.50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992DF7-DF10-0A44-8377-771E438B5715}"/>
              </a:ext>
            </a:extLst>
          </p:cNvPr>
          <p:cNvSpPr txBox="1"/>
          <p:nvPr/>
        </p:nvSpPr>
        <p:spPr>
          <a:xfrm>
            <a:off x="8649290" y="4068541"/>
            <a:ext cx="3737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Suciton</a:t>
            </a:r>
            <a:r>
              <a:rPr lang="en-US" dirty="0"/>
              <a:t> tips - Reconditioning </a:t>
            </a:r>
          </a:p>
          <a:p>
            <a:pPr algn="ctr"/>
            <a:r>
              <a:rPr lang="en-US" dirty="0"/>
              <a:t>Stainless Steel w/ hole: $13.75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AC2784-09CA-3545-B286-20C4DAC6616D}"/>
              </a:ext>
            </a:extLst>
          </p:cNvPr>
          <p:cNvSpPr txBox="1"/>
          <p:nvPr/>
        </p:nvSpPr>
        <p:spPr>
          <a:xfrm>
            <a:off x="10990061" y="6488668"/>
            <a:ext cx="1396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Jan 2020</a:t>
            </a:r>
          </a:p>
        </p:txBody>
      </p:sp>
    </p:spTree>
    <p:extLst>
      <p:ext uri="{BB962C8B-B14F-4D97-AF65-F5344CB8AC3E}">
        <p14:creationId xmlns:p14="http://schemas.microsoft.com/office/powerpoint/2010/main" val="1751716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129</Words>
  <Application>Microsoft Macintosh PowerPoint</Application>
  <PresentationFormat>Widescreen</PresentationFormat>
  <Paragraphs>24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Manufacturing Quality Instruments in the U.S.A. Since 1985 &amp; Selling the Finest Germany Products</vt:lpstr>
      <vt:lpstr>PowerPoint Presentation</vt:lpstr>
      <vt:lpstr>Micro TOUCHGRIP Instruments for periodontal micro surgery acc. to Otto Zuhr and Prof. Dr. Markus Hürzeler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Manufacturing Quality Instruments in the U.S.A. Since 1985 &amp; Selling the Finest Germany Products</dc:title>
  <dc:creator>Jared Cullum</dc:creator>
  <cp:lastModifiedBy>Jared Cullum</cp:lastModifiedBy>
  <cp:revision>11</cp:revision>
  <dcterms:created xsi:type="dcterms:W3CDTF">2020-08-25T17:12:31Z</dcterms:created>
  <dcterms:modified xsi:type="dcterms:W3CDTF">2020-08-25T22:40:53Z</dcterms:modified>
</cp:coreProperties>
</file>